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5" r:id="rId6"/>
    <p:sldId id="2610" r:id="rId7"/>
    <p:sldId id="2617" r:id="rId8"/>
    <p:sldId id="272" r:id="rId9"/>
    <p:sldId id="2616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82" d="100"/>
          <a:sy n="82" d="100"/>
        </p:scale>
        <p:origin x="72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CA9548DB-7099-4BD9-A46A-1EF38E9BABE0}"/>
    <pc:docChg chg="custSel delSld modSld">
      <pc:chgData name="Mirjam Westerhof" userId="ddf0f749-f9f2-4824-89a5-861e9db6959d" providerId="ADAL" clId="{CA9548DB-7099-4BD9-A46A-1EF38E9BABE0}" dt="2024-07-11T12:42:55.917" v="193" actId="478"/>
      <pc:docMkLst>
        <pc:docMk/>
      </pc:docMkLst>
      <pc:sldChg chg="delSp mod delAnim">
        <pc:chgData name="Mirjam Westerhof" userId="ddf0f749-f9f2-4824-89a5-861e9db6959d" providerId="ADAL" clId="{CA9548DB-7099-4BD9-A46A-1EF38E9BABE0}" dt="2024-07-11T12:42:55.917" v="193" actId="478"/>
        <pc:sldMkLst>
          <pc:docMk/>
          <pc:sldMk cId="1510957215" sldId="256"/>
        </pc:sldMkLst>
      </pc:sldChg>
      <pc:sldChg chg="delSp del mod delAnim">
        <pc:chgData name="Mirjam Westerhof" userId="ddf0f749-f9f2-4824-89a5-861e9db6959d" providerId="ADAL" clId="{CA9548DB-7099-4BD9-A46A-1EF38E9BABE0}" dt="2024-07-11T12:42:48.443" v="192" actId="47"/>
        <pc:sldMkLst>
          <pc:docMk/>
          <pc:sldMk cId="2620459169" sldId="268"/>
        </pc:sldMkLst>
      </pc:sldChg>
      <pc:sldChg chg="delSp mod delAnim">
        <pc:chgData name="Mirjam Westerhof" userId="ddf0f749-f9f2-4824-89a5-861e9db6959d" providerId="ADAL" clId="{CA9548DB-7099-4BD9-A46A-1EF38E9BABE0}" dt="2024-07-11T12:42:40.315" v="189" actId="478"/>
        <pc:sldMkLst>
          <pc:docMk/>
          <pc:sldMk cId="3233093980" sldId="272"/>
        </pc:sldMkLst>
      </pc:sldChg>
      <pc:sldChg chg="delSp mod delAnim">
        <pc:chgData name="Mirjam Westerhof" userId="ddf0f749-f9f2-4824-89a5-861e9db6959d" providerId="ADAL" clId="{CA9548DB-7099-4BD9-A46A-1EF38E9BABE0}" dt="2024-07-11T12:42:31.819" v="187" actId="478"/>
        <pc:sldMkLst>
          <pc:docMk/>
          <pc:sldMk cId="3279853992" sldId="2610"/>
        </pc:sldMkLst>
      </pc:sldChg>
      <pc:sldChg chg="delSp mod delAnim">
        <pc:chgData name="Mirjam Westerhof" userId="ddf0f749-f9f2-4824-89a5-861e9db6959d" providerId="ADAL" clId="{CA9548DB-7099-4BD9-A46A-1EF38E9BABE0}" dt="2024-07-11T12:42:43.763" v="190" actId="478"/>
        <pc:sldMkLst>
          <pc:docMk/>
          <pc:sldMk cId="3064710488" sldId="2616"/>
        </pc:sldMkLst>
      </pc:sldChg>
      <pc:sldChg chg="delSp mod delAnim">
        <pc:chgData name="Mirjam Westerhof" userId="ddf0f749-f9f2-4824-89a5-861e9db6959d" providerId="ADAL" clId="{CA9548DB-7099-4BD9-A46A-1EF38E9BABE0}" dt="2024-07-11T12:42:36.503" v="188" actId="478"/>
        <pc:sldMkLst>
          <pc:docMk/>
          <pc:sldMk cId="156522371" sldId="2617"/>
        </pc:sldMkLst>
      </pc:sldChg>
      <pc:sldChg chg="modSp mod">
        <pc:chgData name="Mirjam Westerhof" userId="ddf0f749-f9f2-4824-89a5-861e9db6959d" providerId="ADAL" clId="{CA9548DB-7099-4BD9-A46A-1EF38E9BABE0}" dt="2024-07-11T12:42:25.024" v="185" actId="20577"/>
        <pc:sldMkLst>
          <pc:docMk/>
          <pc:sldMk cId="2637080976" sldId="2625"/>
        </pc:sldMkLst>
      </pc:sldChg>
    </pc:docChg>
  </pc:docChgLst>
  <pc:docChgLst>
    <pc:chgData name="Mirjam Westerhof" userId="ddf0f749-f9f2-4824-89a5-861e9db6959d" providerId="ADAL" clId="{605337AB-A595-4245-8D79-1BBD7E3CF6E2}"/>
    <pc:docChg chg="modSld">
      <pc:chgData name="Mirjam Westerhof" userId="ddf0f749-f9f2-4824-89a5-861e9db6959d" providerId="ADAL" clId="{605337AB-A595-4245-8D79-1BBD7E3CF6E2}" dt="2025-02-05T09:40:02.058" v="115" actId="20577"/>
      <pc:docMkLst>
        <pc:docMk/>
      </pc:docMkLst>
      <pc:sldChg chg="modSp mod">
        <pc:chgData name="Mirjam Westerhof" userId="ddf0f749-f9f2-4824-89a5-861e9db6959d" providerId="ADAL" clId="{605337AB-A595-4245-8D79-1BBD7E3CF6E2}" dt="2025-02-05T09:39:18.780" v="105" actId="20577"/>
        <pc:sldMkLst>
          <pc:docMk/>
          <pc:sldMk cId="3233093980" sldId="272"/>
        </pc:sldMkLst>
        <pc:spChg chg="mod">
          <ac:chgData name="Mirjam Westerhof" userId="ddf0f749-f9f2-4824-89a5-861e9db6959d" providerId="ADAL" clId="{605337AB-A595-4245-8D79-1BBD7E3CF6E2}" dt="2025-01-29T09:56:21.232" v="66" actId="20577"/>
          <ac:spMkLst>
            <pc:docMk/>
            <pc:sldMk cId="3233093980" sldId="272"/>
            <ac:spMk id="7" creationId="{00000000-0000-0000-0000-000000000000}"/>
          </ac:spMkLst>
        </pc:spChg>
        <pc:spChg chg="mod">
          <ac:chgData name="Mirjam Westerhof" userId="ddf0f749-f9f2-4824-89a5-861e9db6959d" providerId="ADAL" clId="{605337AB-A595-4245-8D79-1BBD7E3CF6E2}" dt="2025-02-05T09:39:18.780" v="105" actId="20577"/>
          <ac:spMkLst>
            <pc:docMk/>
            <pc:sldMk cId="3233093980" sldId="272"/>
            <ac:spMk id="8" creationId="{00000000-0000-0000-0000-000000000000}"/>
          </ac:spMkLst>
        </pc:spChg>
        <pc:picChg chg="mod">
          <ac:chgData name="Mirjam Westerhof" userId="ddf0f749-f9f2-4824-89a5-861e9db6959d" providerId="ADAL" clId="{605337AB-A595-4245-8D79-1BBD7E3CF6E2}" dt="2025-01-29T09:44:19.238" v="40" actId="1076"/>
          <ac:picMkLst>
            <pc:docMk/>
            <pc:sldMk cId="3233093980" sldId="272"/>
            <ac:picMk id="5" creationId="{00000000-0000-0000-0000-000000000000}"/>
          </ac:picMkLst>
        </pc:picChg>
      </pc:sldChg>
      <pc:sldChg chg="modSp mod">
        <pc:chgData name="Mirjam Westerhof" userId="ddf0f749-f9f2-4824-89a5-861e9db6959d" providerId="ADAL" clId="{605337AB-A595-4245-8D79-1BBD7E3CF6E2}" dt="2025-02-05T09:40:02.058" v="115" actId="20577"/>
        <pc:sldMkLst>
          <pc:docMk/>
          <pc:sldMk cId="2637080976" sldId="2625"/>
        </pc:sldMkLst>
        <pc:spChg chg="mod">
          <ac:chgData name="Mirjam Westerhof" userId="ddf0f749-f9f2-4824-89a5-861e9db6959d" providerId="ADAL" clId="{605337AB-A595-4245-8D79-1BBD7E3CF6E2}" dt="2025-02-05T09:40:02.058" v="115" actId="20577"/>
          <ac:spMkLst>
            <pc:docMk/>
            <pc:sldMk cId="2637080976" sldId="2625"/>
            <ac:spMk id="7" creationId="{215B15A1-573D-D970-D38C-195CD0F034F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BB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BB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5-2-2025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5-2-2025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78376" y="-107780"/>
            <a:ext cx="9216727" cy="6987476"/>
            <a:chOff x="0" y="-36265"/>
            <a:chExt cx="9216727" cy="6957529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7584"/>
              <a:ext cx="4444000" cy="363368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4"/>
              <a:ext cx="4559104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000" y="3366682"/>
              <a:ext cx="4772727" cy="353297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455" y="-36265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Basis Beroeps</a:t>
            </a:r>
          </a:p>
        </p:txBody>
      </p:sp>
    </p:spTree>
    <p:extLst>
      <p:ext uri="{BB962C8B-B14F-4D97-AF65-F5344CB8AC3E}">
        <p14:creationId xmlns:p14="http://schemas.microsoft.com/office/powerpoint/2010/main" val="1510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"/>
    </mc:Choice>
    <mc:Fallback xmlns="">
      <p:transition spd="slow" advTm="531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6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BB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433401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7"/>
    </mc:Choice>
    <mc:Fallback xmlns="">
      <p:transition spd="slow" advTm="292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5" y="-115409"/>
            <a:ext cx="12531634" cy="607232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23449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16789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BB 4 vakken kiezen uit aanbod van 14  </a:t>
            </a:r>
          </a:p>
        </p:txBody>
      </p:sp>
      <p:sp>
        <p:nvSpPr>
          <p:cNvPr id="8" name="Rechthoek 7"/>
          <p:cNvSpPr/>
          <p:nvPr/>
        </p:nvSpPr>
        <p:spPr>
          <a:xfrm>
            <a:off x="838200" y="130951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 Groene machinepark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2 Tuin ontwerp en aanleg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3 Werk in tuin en landschap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4 Bloemwerk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5 Groene vormgeving en styling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6 Fietstechniek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7 Groei en Oogst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8 Houden van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9 Gezonde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11 Voeding hoe maak je het?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12 Groene zorg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16 Actief in de natuur</a:t>
            </a:r>
          </a:p>
          <a:p>
            <a:r>
              <a:rPr lang="nl-NL" b="0" i="0" dirty="0">
                <a:solidFill>
                  <a:srgbClr val="121111"/>
                </a:solidFill>
                <a:effectLst/>
                <a:latin typeface="Arial" panose="020B0604020202020204" pitchFamily="34" charset="0"/>
              </a:rPr>
              <a:t>18 </a:t>
            </a:r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T</a:t>
            </a:r>
            <a:r>
              <a:rPr lang="nl-NL" b="0" i="0" dirty="0">
                <a:solidFill>
                  <a:srgbClr val="121111"/>
                </a:solidFill>
                <a:effectLst/>
                <a:latin typeface="Arial" panose="020B0604020202020204" pitchFamily="34" charset="0"/>
              </a:rPr>
              <a:t>raiteur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19 </a:t>
            </a:r>
            <a:r>
              <a:rPr lang="nl-NL" dirty="0"/>
              <a:t>Voorkomen van ongevallen en EHBO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 </a:t>
            </a:r>
            <a:endParaRPr lang="nl-NL" b="0" i="0" dirty="0">
              <a:solidFill>
                <a:srgbClr val="12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2"/>
    </mc:Choice>
    <mc:Fallback xmlns="">
      <p:transition spd="slow" advTm="3307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020858"/>
              </p:ext>
            </p:extLst>
          </p:nvPr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88135"/>
              </p:ext>
            </p:extLst>
          </p:nvPr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728927"/>
              </p:ext>
            </p:extLst>
          </p:nvPr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BB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5"/>
    </mc:Choice>
    <mc:Fallback xmlns="">
      <p:transition spd="slow" advTm="78365"/>
    </mc:Fallback>
  </mc:AlternateContent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11751</TotalTime>
  <Words>243</Words>
  <Application>Microsoft Office PowerPoint</Application>
  <PresentationFormat>Breedbeeld</PresentationFormat>
  <Paragraphs>63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6</cp:revision>
  <dcterms:created xsi:type="dcterms:W3CDTF">2022-09-21T11:01:49Z</dcterms:created>
  <dcterms:modified xsi:type="dcterms:W3CDTF">2025-02-05T09:40:06Z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